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3" r:id="rId2"/>
    <p:sldId id="295" r:id="rId3"/>
    <p:sldId id="256" r:id="rId4"/>
    <p:sldId id="297" r:id="rId5"/>
    <p:sldId id="258" r:id="rId6"/>
    <p:sldId id="259" r:id="rId7"/>
    <p:sldId id="260" r:id="rId8"/>
    <p:sldId id="294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96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E8CE4-ACB4-4E85-A481-CA2A875303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D44791-4895-4746-8013-E5BAFDCB1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B08312-E968-4FC4-AF44-A55BACF0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7DC3F-9808-4919-A04C-05AB61401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AC206-EC5F-43E1-86A1-BA8264EDC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55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92EFD-BF14-494D-9574-EF3350B76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0FBDE5-8A35-495B-BEA7-39996449E5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C5A4B-60D8-4D47-8703-CECE1E9F1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2203C-2E12-40AC-BD53-61013451C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F0FBC-9DA5-4FDE-81F0-49782D625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63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264EB2-6841-4B5A-B4B7-231897EDDB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971A45-D54E-462E-BC99-E6169B00F9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DF6D5-DA90-4F23-81D9-B42BF5D9D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4AB54-70CD-4A69-9561-90E16CB28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437D9-F4E9-40D8-B25E-E96C98FDE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54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AA980-543E-4321-A222-032B410A9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21FCC-FDEB-41AB-9364-7331ADA48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8339B-4619-48E7-9188-4EF3688A1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BC1D2-5106-4B39-80C6-1E477FE17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3B51C-8167-4D8C-B280-3D46E2BAA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432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8E705-A17B-4D90-9BA5-6A7A16AAE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BB1E9-8FF8-4759-A8CD-BE2E1A012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3574B-EE9A-452E-9238-56B921124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B3F03-A8B3-43FE-AF9E-291ACB94B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E13B2-017B-4E74-AB5D-FEF205CB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105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7328-EA10-478D-9737-674869B9A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AAC49-D107-474C-AFFB-40D14851F8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064C0B-9526-41CB-B96A-0F6CB97FD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E4E8F-E3CF-4CBC-8AB4-0E59EA9FC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CBD315-38F1-4553-A79A-FEF1BD23B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1C8C9C-A0FE-4E53-A623-D93027094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66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B42FB-3C74-4783-ACC6-C19CA2539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C5B2E-DC4E-47D0-A969-310122E1D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55E1A7-E9D0-46DC-95CF-7646689079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C70F4D-F09F-4EEB-9711-0835C8D2B4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0C5A12-13E8-4E99-8B2C-3234D1349E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13F27A-EFAB-40F1-9270-B41EB3E06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B9F978-C374-4645-97EF-2431FC3A7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DF0463-56FB-4770-9F2E-437472366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80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3746F-A6A5-4C16-A7BD-C3184CC2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AD878D-3EC9-44B1-A682-74DA6E4AA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3D8CA2-FCFC-47E2-BB39-6715D92D6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72E0F9-1211-4A4A-BBCD-282F578D7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58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FFEBBC-75F0-4789-B709-C726C3A3C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5DDDD5-161E-4F47-A333-F6C2BB853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5B64E-634E-4FF5-B6EA-AF3531F39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75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D5C4D-093C-46B7-8607-669FCEF8D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477B4-D9A3-48C4-A3AA-FECB08EA3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18D4E9-E34E-4654-8E48-712172C2C7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C06917-4A1C-431C-BF27-A44894141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810F66-3CF8-472F-B4A5-8502F2938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02D4F-EF78-49A7-8D2E-D05E7B593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66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B22ED-1DFA-485E-88DE-094492E36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D6D574-B9F1-4CEF-953A-B8BB1163D8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B38D73-495D-41E0-A9AB-4B16DE631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42C58-5553-4514-898E-368C43F6E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2E3D4D-7AB7-416F-B0F4-17A402336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670A51-41F2-4F12-A436-9CE0C936E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069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7B7DCC-632A-4507-BA85-DC7584366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C756D1-8E00-4BDA-8688-4F01505D5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D0ABD-49D2-46D6-B613-3DD6A8027B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A74C0-FF84-4D0F-B25D-42BCC76AA6D7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0734B-9984-4283-943B-0538FB18CE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71607-A2A9-4E37-BA12-A4AB2BD0F0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424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25D583-35B4-4DB7-9F76-FF0EF84EB2CB}"/>
              </a:ext>
            </a:extLst>
          </p:cNvPr>
          <p:cNvSpPr txBox="1"/>
          <p:nvPr/>
        </p:nvSpPr>
        <p:spPr>
          <a:xfrm>
            <a:off x="6236524" y="381027"/>
            <a:ext cx="5032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风格不用做到极简，但是硬装还是尽量简约化。</a:t>
            </a:r>
            <a:endParaRPr lang="en-US" altLang="zh-CN" dirty="0"/>
          </a:p>
          <a:p>
            <a:endParaRPr lang="en-US" altLang="zh-CN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238C6E-851E-4C1F-98B3-7EB294B84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72280" cy="37167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D67BBE-802D-4CC8-87D6-3D7E0CA49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5073"/>
            <a:ext cx="5203903" cy="39029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DF8186D-0483-477D-BCFD-95C54859217E}"/>
              </a:ext>
            </a:extLst>
          </p:cNvPr>
          <p:cNvSpPr/>
          <p:nvPr/>
        </p:nvSpPr>
        <p:spPr>
          <a:xfrm>
            <a:off x="6236524" y="4906536"/>
            <a:ext cx="526297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风格上现代简约，北欧都比较能接受。</a:t>
            </a:r>
            <a:endParaRPr lang="en-US" altLang="zh-CN" dirty="0"/>
          </a:p>
          <a:p>
            <a:r>
              <a:rPr lang="zh-CN" altLang="en-US" dirty="0"/>
              <a:t>但是考虑后期实际居住很容易破坏风格。</a:t>
            </a:r>
            <a:endParaRPr lang="en-US" altLang="zh-CN" dirty="0"/>
          </a:p>
          <a:p>
            <a:r>
              <a:rPr lang="zh-CN" altLang="en-US" dirty="0"/>
              <a:t>所以不用营造高级感的灰冷，格调还是温馨为主。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CCFA76-23E4-43C1-8E4A-7DA454BBFE4B}"/>
              </a:ext>
            </a:extLst>
          </p:cNvPr>
          <p:cNvCxnSpPr>
            <a:cxnSpLocks/>
          </p:cNvCxnSpPr>
          <p:nvPr/>
        </p:nvCxnSpPr>
        <p:spPr>
          <a:xfrm>
            <a:off x="3245005" y="524107"/>
            <a:ext cx="3579541" cy="2214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CA51A6-E406-477F-A5AB-42807E6D34EA}"/>
              </a:ext>
            </a:extLst>
          </p:cNvPr>
          <p:cNvCxnSpPr>
            <a:cxnSpLocks/>
          </p:cNvCxnSpPr>
          <p:nvPr/>
        </p:nvCxnSpPr>
        <p:spPr>
          <a:xfrm>
            <a:off x="5319132" y="5091202"/>
            <a:ext cx="917392" cy="111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492806E-F92E-45A5-88C8-352B0F3DC6DF}"/>
              </a:ext>
            </a:extLst>
          </p:cNvPr>
          <p:cNvSpPr/>
          <p:nvPr/>
        </p:nvSpPr>
        <p:spPr>
          <a:xfrm>
            <a:off x="6733500" y="2689948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墙面乳胶漆颜色不错，淡黄。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718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6096000" y="1402034"/>
            <a:ext cx="5089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墙面乳胶漆用暖色的，这个地砖会不会不搭？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3EF481-1488-4938-BA2D-F81B187A8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2034"/>
            <a:ext cx="539115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17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1092820" y="836341"/>
            <a:ext cx="80906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厨柜颜色款式满意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墙地砖颜色深浅合适（厨房砖不喜欢太浅，纯白的），具体花色，颜色待定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烟灶两边的墙面考虑隔板或挂杆置物，增加收纳？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875578-F3C4-4083-BF51-F7FEFD837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2520"/>
            <a:ext cx="12192000" cy="391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00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1092820" y="836341"/>
            <a:ext cx="6244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热水器边上的墙面是否建议做挂杆或者隔板，增加收纳？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1FD9D6-D372-426F-B771-6A8E3B412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5673"/>
            <a:ext cx="962025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06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1092820" y="836341"/>
            <a:ext cx="3012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厨房开门款式全玻璃？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右图款式是否可以搭配？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BA4DBA-D2F8-4126-86A8-3F18AFCE0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2672"/>
            <a:ext cx="3925953" cy="48535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39BDAC-F6B1-4C44-9806-FB03079F6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786" y="0"/>
            <a:ext cx="3166467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EA7DB7-2B7C-42F9-93AB-DEC4B9637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229" y="0"/>
            <a:ext cx="31664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70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5196468" y="1977134"/>
            <a:ext cx="6474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餐厅灯过于复杂，用比较容易挑选以及后期容易维护的灯，</a:t>
            </a:r>
            <a:endParaRPr lang="en-US" altLang="zh-CN" dirty="0"/>
          </a:p>
          <a:p>
            <a:r>
              <a:rPr lang="zh-CN" altLang="en-US" dirty="0"/>
              <a:t>全屋灯同理。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B3C0A7-0262-4336-B77E-8C29C6E07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7134"/>
            <a:ext cx="50006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00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6791093" y="2228671"/>
            <a:ext cx="46281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电视柜要简洁，不要有开放柜，用抽屉。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是否建议现场打，木或者大理石的，</a:t>
            </a:r>
            <a:endParaRPr lang="en-US" altLang="zh-CN" dirty="0"/>
          </a:p>
          <a:p>
            <a:r>
              <a:rPr lang="zh-CN" altLang="en-US" dirty="0"/>
              <a:t>是否悬空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如果电视柜自己打，茶几怎么搭配。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77E9FE-A66F-4FE9-80EC-598621181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62600" cy="3286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478070-446F-4C1B-9058-2D9FC8CC5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5242"/>
            <a:ext cx="4192859" cy="2842758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F006C518-6E51-44FC-8D05-FE2987AB9525}"/>
              </a:ext>
            </a:extLst>
          </p:cNvPr>
          <p:cNvSpPr/>
          <p:nvPr/>
        </p:nvSpPr>
        <p:spPr>
          <a:xfrm>
            <a:off x="2620537" y="3429000"/>
            <a:ext cx="245326" cy="4962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79AE39C-9C70-48AA-9FAE-5F679CF2DC08}"/>
              </a:ext>
            </a:extLst>
          </p:cNvPr>
          <p:cNvCxnSpPr/>
          <p:nvPr/>
        </p:nvCxnSpPr>
        <p:spPr>
          <a:xfrm>
            <a:off x="2787805" y="643286"/>
            <a:ext cx="802888" cy="70252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BA5352-75FF-4983-B235-416CA44E3ACE}"/>
              </a:ext>
            </a:extLst>
          </p:cNvPr>
          <p:cNvCxnSpPr>
            <a:cxnSpLocks/>
          </p:cNvCxnSpPr>
          <p:nvPr/>
        </p:nvCxnSpPr>
        <p:spPr>
          <a:xfrm flipV="1">
            <a:off x="2787805" y="553273"/>
            <a:ext cx="955288" cy="70333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019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1204332" y="847492"/>
            <a:ext cx="5089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不要有落地灯，台灯，家里的灯尽量都固定。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82C75E-5AF2-40FE-B873-5AE013D45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60" y="1453146"/>
            <a:ext cx="7289413" cy="456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70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1092820" y="836341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沙发用布艺的。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82C75E-5AF2-40FE-B873-5AE013D45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3146"/>
            <a:ext cx="7289413" cy="456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99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2070F2-8FA2-46FB-9EF1-23870BDBA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6135"/>
            <a:ext cx="3995276" cy="46277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382A44-221E-4687-8BA7-4F47DC54D957}"/>
              </a:ext>
            </a:extLst>
          </p:cNvPr>
          <p:cNvSpPr txBox="1"/>
          <p:nvPr/>
        </p:nvSpPr>
        <p:spPr>
          <a:xfrm>
            <a:off x="1092820" y="836341"/>
            <a:ext cx="2781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洗衣机只能放外侧吧？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需要洗衣机干衣机叠放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0F64BE-2695-4272-93A4-D45D8556E5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748" y="250903"/>
            <a:ext cx="4237463" cy="6356194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81F2459B-099C-4DB7-AB31-15F3C80E49D7}"/>
              </a:ext>
            </a:extLst>
          </p:cNvPr>
          <p:cNvSpPr/>
          <p:nvPr/>
        </p:nvSpPr>
        <p:spPr>
          <a:xfrm rot="16200000">
            <a:off x="4471639" y="2163337"/>
            <a:ext cx="423746" cy="8363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30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4036742" y="1215483"/>
            <a:ext cx="5551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冰箱上面可以做柜门封闭，里面放路由器什么的。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放个纯白色冰箱。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737099-8F15-4014-8A0A-D7913A5C3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341"/>
            <a:ext cx="3377193" cy="552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46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909F65-2492-4092-851E-3BD74B55D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7371"/>
            <a:ext cx="4381500" cy="4391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89F1EB-730A-41D2-B161-B3CB6257C518}"/>
              </a:ext>
            </a:extLst>
          </p:cNvPr>
          <p:cNvSpPr txBox="1"/>
          <p:nvPr/>
        </p:nvSpPr>
        <p:spPr>
          <a:xfrm>
            <a:off x="4951141" y="1516566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任何家具柜门，这种颜色是比较排斥的。</a:t>
            </a:r>
            <a:endParaRPr lang="en-US" altLang="zh-CN" dirty="0"/>
          </a:p>
          <a:p>
            <a:r>
              <a:rPr lang="zh-CN" altLang="en-US" dirty="0"/>
              <a:t>柜体内部和地板例外。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783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2196791" y="501805"/>
            <a:ext cx="4859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客厅灯用吸顶灯，或者考虑下无主灯设计。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838041-F020-4066-BD80-FA3538D0A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8845"/>
            <a:ext cx="7934325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82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4594303" y="1081668"/>
            <a:ext cx="6013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次卫窗户前的这个角落要不要再做大理石柜台放东西？</a:t>
            </a:r>
            <a:endParaRPr lang="en-US" altLang="zh-CN" dirty="0"/>
          </a:p>
          <a:p>
            <a:r>
              <a:rPr lang="zh-CN" altLang="en-US" dirty="0"/>
              <a:t>还是就空着好？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974619-FFFD-4513-A6E8-9CDC2C5CA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012"/>
            <a:ext cx="4229100" cy="66579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52A36A8-4BCB-4EB5-AF30-6CDCAB8000C6}"/>
              </a:ext>
            </a:extLst>
          </p:cNvPr>
          <p:cNvSpPr/>
          <p:nvPr/>
        </p:nvSpPr>
        <p:spPr>
          <a:xfrm>
            <a:off x="1962615" y="2798956"/>
            <a:ext cx="1382752" cy="26651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343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5631366" y="1215483"/>
            <a:ext cx="324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开门改为双移门或者单移门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425F4C-F14E-4517-B9DF-5411280BE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7657"/>
            <a:ext cx="5056387" cy="530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457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717288" y="488094"/>
            <a:ext cx="4514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台面和台盆齐平，没问题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就是随手置物空间不够，参考下一页</a:t>
            </a:r>
            <a:r>
              <a:rPr lang="en-US" altLang="zh-CN" dirty="0"/>
              <a:t>PPT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6B7E47-4C99-4C5D-ABB3-F2CA97411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1424"/>
            <a:ext cx="9043639" cy="461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96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5184387" y="1014761"/>
            <a:ext cx="48590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马桶往前移一点，后面增加置物台面？待定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镜柜延伸到马桶上方。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预算增加多少？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558739-ED2E-49CE-B299-681999206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8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78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5575610" y="1672682"/>
            <a:ext cx="5032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镜面柜延伸到马桶上方，参考上一页</a:t>
            </a:r>
            <a:r>
              <a:rPr lang="en-US" altLang="zh-CN" dirty="0"/>
              <a:t>PPT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然后毛巾架，浴巾架，放到对面墙上是否可行？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727309-0933-41BD-A892-08028AE0A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946"/>
            <a:ext cx="5200766" cy="444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668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5095467" y="758284"/>
            <a:ext cx="565731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厕所地砖 墙砖 用纯色的，不带纹理，不要太亮的。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参考下图。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0BE296-38E5-4BE9-A614-09496973F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942" y="0"/>
            <a:ext cx="4591243" cy="26694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75E501-EDDA-41A4-9233-C7C2E7B37C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434" y="3059732"/>
            <a:ext cx="2484067" cy="3798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99470B-0DAC-46BC-9FB5-9C435AE267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985" y="3141353"/>
            <a:ext cx="2426584" cy="36350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110485-D233-44C0-8695-1347493AA4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85" y="3059733"/>
            <a:ext cx="2718789" cy="362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4839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6096000" y="1817648"/>
            <a:ext cx="5551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台盆柜用悬空的，不带脚，水管尽量隐藏在后面。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全屋水龙头冷热调节用一个开关。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A3D9E6-572B-4FCF-8914-52FAC7104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1396"/>
            <a:ext cx="5879597" cy="463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12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393903" y="289830"/>
            <a:ext cx="6936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台灯改为固定壁灯。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床和床头柜款式不错。墙面乳胶漆颜色不错（淡淡的暖灰色？）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420D65-55E8-4DD4-8574-9941BF620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2009"/>
            <a:ext cx="781050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55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393903" y="289830"/>
            <a:ext cx="69365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台灯改为固定壁灯。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床和床头柜款式不错。墙面乳胶漆颜色不错（淡淡的暖灰色？）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如图做个书桌可行不？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420D65-55E8-4DD4-8574-9941BF620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2009"/>
            <a:ext cx="7810500" cy="4819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8F43F1-5300-4A47-9675-FF5E1053A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417" y="1260785"/>
            <a:ext cx="3761678" cy="47020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17CA33-9D58-45BC-9889-A3183CA084A6}"/>
              </a:ext>
            </a:extLst>
          </p:cNvPr>
          <p:cNvSpPr/>
          <p:nvPr/>
        </p:nvSpPr>
        <p:spPr>
          <a:xfrm>
            <a:off x="0" y="2921620"/>
            <a:ext cx="2486722" cy="1750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F813DD-4B68-46EF-AE6A-72AF41F4C962}"/>
              </a:ext>
            </a:extLst>
          </p:cNvPr>
          <p:cNvCxnSpPr/>
          <p:nvPr/>
        </p:nvCxnSpPr>
        <p:spPr>
          <a:xfrm>
            <a:off x="2486722" y="3635298"/>
            <a:ext cx="6612673" cy="5018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986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2D39BA-4CF2-4600-9181-D5BFDC25E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607"/>
            <a:ext cx="5266095" cy="5572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D8F7E0-2739-4ADB-A69C-8A88AAF17EBC}"/>
              </a:ext>
            </a:extLst>
          </p:cNvPr>
          <p:cNvSpPr txBox="1"/>
          <p:nvPr/>
        </p:nvSpPr>
        <p:spPr>
          <a:xfrm>
            <a:off x="6300439" y="154324"/>
            <a:ext cx="27815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白色柜</a:t>
            </a:r>
            <a:r>
              <a:rPr lang="en-US" altLang="zh-CN" dirty="0"/>
              <a:t>OK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大理石台面待定</a:t>
            </a:r>
            <a:endParaRPr lang="en-US" altLang="zh-CN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门把手改为嵌入门缝的</a:t>
            </a:r>
            <a:endParaRPr lang="en-US" b="1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FC5FB5-D8EA-49DE-BBFF-0933ED96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769" y="2263696"/>
            <a:ext cx="3077737" cy="41036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8FA6FED-DCE8-4AE0-9EB6-DA1308C5CA81}"/>
              </a:ext>
            </a:extLst>
          </p:cNvPr>
          <p:cNvCxnSpPr/>
          <p:nvPr/>
        </p:nvCxnSpPr>
        <p:spPr>
          <a:xfrm>
            <a:off x="3624146" y="1828800"/>
            <a:ext cx="4125952" cy="3055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2568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5820937" y="1650380"/>
            <a:ext cx="4859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地板颜色还不错，淡淡的暖暖的。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纹理还可以买淡化一点的，看上去纯一点？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BF5724-854E-4688-9DCB-67D1B0642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1106"/>
            <a:ext cx="5532283" cy="396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6513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4371278" y="1215922"/>
            <a:ext cx="4859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次卧衣柜样式不错。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拉手改为可以握住的，或者手指可以勾住的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FDE610-2364-4D20-AA18-D2F395B0D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5922"/>
            <a:ext cx="3858322" cy="46116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8B0C9F-44D5-496C-A10D-7ABF5A6CE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73" y="3017686"/>
            <a:ext cx="1593927" cy="159392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296D13F-2434-4CBA-AEC7-6BEFAC245704}"/>
              </a:ext>
            </a:extLst>
          </p:cNvPr>
          <p:cNvCxnSpPr>
            <a:cxnSpLocks/>
          </p:cNvCxnSpPr>
          <p:nvPr/>
        </p:nvCxnSpPr>
        <p:spPr>
          <a:xfrm flipV="1">
            <a:off x="1538868" y="3724507"/>
            <a:ext cx="2832410" cy="127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615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5620215" y="1739590"/>
            <a:ext cx="4628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书房桌子右侧墙面考虑挂点洞洞板。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桌子右边放电脑，左边靠窗的写字看书。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7085D5-1E64-4E2F-AD65-39240FA8B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5776"/>
            <a:ext cx="5212090" cy="441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234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6590371" y="1416204"/>
            <a:ext cx="4859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书架木头的承重性怎么样，如果放满书。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用黑色铁艺的成品书架是不是不容易变形？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549B58-CB54-4D71-B5DA-9B778825F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8227"/>
            <a:ext cx="6361396" cy="472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640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6524625" y="1338146"/>
            <a:ext cx="6013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吊顶很多地方薄薄的走一圈是因为美观还是别的用处？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去掉是否影响美观，包括其他房间的。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90AD0-80DB-4B52-96C4-546C896CF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341"/>
            <a:ext cx="6524625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603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724830" y="374676"/>
            <a:ext cx="60131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主卧乳胶漆颜色也不错，客厅乳胶漆参考卧室的颜色？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地板上墙设计不错，颜色待定。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床是不是要买无床头的？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1EFE61-7204-4613-93A9-47EE0819E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8006"/>
            <a:ext cx="762000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1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6474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两个卧室的飘窗抽屉可不可以做成无拉手的，不容易磕碰。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2E6239-671C-4C40-B35E-532D0CB37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775"/>
            <a:ext cx="969645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36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D02CB-5F6A-429A-91DF-A05789C93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4" y="3292582"/>
            <a:ext cx="5541576" cy="35654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927D5C-3F49-4B89-B2BC-96B720A56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84" y="0"/>
            <a:ext cx="5647801" cy="32225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7433D4-A8FA-407A-8B27-3B506315016E}"/>
              </a:ext>
            </a:extLst>
          </p:cNvPr>
          <p:cNvSpPr/>
          <p:nvPr/>
        </p:nvSpPr>
        <p:spPr>
          <a:xfrm>
            <a:off x="6326227" y="4503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床头灯？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32C17E-A769-4A41-96D8-A87751BE53F1}"/>
              </a:ext>
            </a:extLst>
          </p:cNvPr>
          <p:cNvCxnSpPr>
            <a:endCxn id="5" idx="1"/>
          </p:cNvCxnSpPr>
          <p:nvPr/>
        </p:nvCxnSpPr>
        <p:spPr>
          <a:xfrm>
            <a:off x="4716966" y="490654"/>
            <a:ext cx="1609261" cy="1443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38517E0-0187-4FA3-AC8A-270517C17824}"/>
              </a:ext>
            </a:extLst>
          </p:cNvPr>
          <p:cNvSpPr/>
          <p:nvPr/>
        </p:nvSpPr>
        <p:spPr>
          <a:xfrm>
            <a:off x="6468678" y="4575433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书房卧室主灯款式过于小众，待定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43E28C-B52F-4353-8B57-4D345F171095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818616" y="4345259"/>
            <a:ext cx="3650062" cy="4148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57031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6244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卧室飘窗栏杆？后期自己定款式颜色还是小区需要统一？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7934F1-4111-4AC0-9E38-A2D0058A6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4955"/>
            <a:ext cx="9099395" cy="43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998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60131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台盆款式可以，不要台上盆。位置在中间还是右边好？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冷热龙头开关，墙地砖要换，参考次卫说明。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需要在台盆这洗头。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0FF4CE-0D91-4751-BB28-A4B89B86D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5589"/>
            <a:ext cx="10013795" cy="387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90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B7C520-D18E-49CD-B020-A0CF55C40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90011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484CBE-8588-4421-B02C-2D2B30779427}"/>
              </a:ext>
            </a:extLst>
          </p:cNvPr>
          <p:cNvSpPr txBox="1"/>
          <p:nvPr/>
        </p:nvSpPr>
        <p:spPr>
          <a:xfrm>
            <a:off x="3233854" y="1492470"/>
            <a:ext cx="4859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最右侧是否要加一列长的空间挂围巾衣服？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064916-074A-4E86-B1B5-B9AEBC985AE2}"/>
              </a:ext>
            </a:extLst>
          </p:cNvPr>
          <p:cNvSpPr/>
          <p:nvPr/>
        </p:nvSpPr>
        <p:spPr>
          <a:xfrm>
            <a:off x="1873404" y="2564781"/>
            <a:ext cx="579864" cy="313349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B83E49-E03C-4CA6-95F0-6854B1ADEAFB}"/>
              </a:ext>
            </a:extLst>
          </p:cNvPr>
          <p:cNvCxnSpPr/>
          <p:nvPr/>
        </p:nvCxnSpPr>
        <p:spPr>
          <a:xfrm flipH="1">
            <a:off x="2453268" y="2040673"/>
            <a:ext cx="2966225" cy="10370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70497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5320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台盆柜体款式更改，换成简约的，不要花纹的。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9E7840-A3D8-41A0-9ACA-DDBB3523A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1500"/>
            <a:ext cx="886777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51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39B9DB-B6BA-450E-B7A0-7F86CD6522D0}"/>
              </a:ext>
            </a:extLst>
          </p:cNvPr>
          <p:cNvSpPr txBox="1"/>
          <p:nvPr/>
        </p:nvSpPr>
        <p:spPr>
          <a:xfrm>
            <a:off x="1092820" y="836341"/>
            <a:ext cx="5819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椅子都选轻巧点的，桌子搭配一张深色木质的试试。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3EFCF8-5701-445C-A3FA-A6AF90E6A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5673"/>
            <a:ext cx="89916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18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B38420-8431-4332-B448-55D2F50BE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007"/>
            <a:ext cx="5194203" cy="54799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C3DB72-E278-4AB4-BB1D-6687B5E6CF06}"/>
              </a:ext>
            </a:extLst>
          </p:cNvPr>
          <p:cNvSpPr txBox="1"/>
          <p:nvPr/>
        </p:nvSpPr>
        <p:spPr>
          <a:xfrm>
            <a:off x="5832088" y="1527717"/>
            <a:ext cx="324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挂钟放这，简约款，无边框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4D7C07E-81CC-47BC-AC0C-4E97D8E56618}"/>
              </a:ext>
            </a:extLst>
          </p:cNvPr>
          <p:cNvCxnSpPr>
            <a:cxnSpLocks/>
          </p:cNvCxnSpPr>
          <p:nvPr/>
        </p:nvCxnSpPr>
        <p:spPr>
          <a:xfrm flipV="1">
            <a:off x="1293541" y="1773044"/>
            <a:ext cx="4415883" cy="13939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092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5609063" y="3216830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墙面全身镜，出门前需要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6CBBB9-6C47-44F2-8B14-5CFBD4228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325"/>
            <a:ext cx="3352800" cy="654367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69BEE46-6FB2-4A67-94DF-0CCBB36533BF}"/>
              </a:ext>
            </a:extLst>
          </p:cNvPr>
          <p:cNvCxnSpPr>
            <a:cxnSpLocks/>
            <a:stCxn id="2" idx="1"/>
          </p:cNvCxnSpPr>
          <p:nvPr/>
        </p:nvCxnSpPr>
        <p:spPr>
          <a:xfrm flipH="1" flipV="1">
            <a:off x="1676401" y="2297526"/>
            <a:ext cx="3932662" cy="11039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196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CF3CF2-682D-4295-85E9-AC758B0BC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8588"/>
            <a:ext cx="4019550" cy="48291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A3D98A-1E63-4F7D-A97B-3D5B69C26D87}"/>
              </a:ext>
            </a:extLst>
          </p:cNvPr>
          <p:cNvSpPr txBox="1"/>
          <p:nvPr/>
        </p:nvSpPr>
        <p:spPr>
          <a:xfrm>
            <a:off x="4728117" y="1550019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这面墙如果用镜面材料设计会怎么样？</a:t>
            </a:r>
            <a:endParaRPr lang="en-US" altLang="zh-CN" dirty="0"/>
          </a:p>
          <a:p>
            <a:r>
              <a:rPr lang="zh-CN" altLang="en-US" dirty="0"/>
              <a:t>预算和只刷乳胶漆比如何？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671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7147932" y="1427356"/>
            <a:ext cx="4397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吊顶设计中的灯带是否要保留，待定。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CFDE3F-A4C8-4835-9106-64FFEF334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007"/>
            <a:ext cx="6983938" cy="511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59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811</Words>
  <Application>Microsoft Office PowerPoint</Application>
  <PresentationFormat>Widescreen</PresentationFormat>
  <Paragraphs>85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等线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Steven-Feixia Hu</dc:creator>
  <cp:lastModifiedBy>Steven-Feixia Hu</cp:lastModifiedBy>
  <cp:revision>33</cp:revision>
  <dcterms:created xsi:type="dcterms:W3CDTF">2019-11-14T03:08:42Z</dcterms:created>
  <dcterms:modified xsi:type="dcterms:W3CDTF">2019-11-18T02:43:31Z</dcterms:modified>
</cp:coreProperties>
</file>